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9" r:id="rId4"/>
    <p:sldId id="258" r:id="rId5"/>
    <p:sldId id="276" r:id="rId6"/>
    <p:sldId id="260" r:id="rId7"/>
    <p:sldId id="262" r:id="rId8"/>
    <p:sldId id="263" r:id="rId9"/>
    <p:sldId id="264" r:id="rId10"/>
    <p:sldId id="261" r:id="rId11"/>
    <p:sldId id="266" r:id="rId12"/>
    <p:sldId id="265" r:id="rId13"/>
    <p:sldId id="277" r:id="rId14"/>
    <p:sldId id="278" r:id="rId15"/>
    <p:sldId id="279" r:id="rId16"/>
    <p:sldId id="280" r:id="rId17"/>
    <p:sldId id="296" r:id="rId18"/>
    <p:sldId id="267" r:id="rId19"/>
    <p:sldId id="269" r:id="rId20"/>
    <p:sldId id="282" r:id="rId21"/>
    <p:sldId id="283" r:id="rId22"/>
    <p:sldId id="284" r:id="rId23"/>
    <p:sldId id="285" r:id="rId24"/>
    <p:sldId id="268" r:id="rId25"/>
    <p:sldId id="270" r:id="rId26"/>
    <p:sldId id="271" r:id="rId27"/>
    <p:sldId id="272" r:id="rId28"/>
    <p:sldId id="288" r:id="rId29"/>
    <p:sldId id="289" r:id="rId30"/>
    <p:sldId id="292" r:id="rId31"/>
    <p:sldId id="274" r:id="rId32"/>
    <p:sldId id="275" r:id="rId33"/>
    <p:sldId id="273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21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5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041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3598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004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192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22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87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70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72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08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84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6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7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53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19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26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531F377-C1BF-4847-8440-A3B289CCBBFE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9162-E502-4F82-9E7D-B690FA7B6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2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RECURRENCE RELATION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DOYEL SARKAR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87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Which </a:t>
            </a:r>
            <a:r>
              <a:rPr lang="en-IN" sz="2800" dirty="0"/>
              <a:t>of the following are linear homogeneous recurrence relations </a:t>
            </a:r>
            <a:r>
              <a:rPr lang="en-IN" sz="2800" dirty="0" smtClean="0"/>
              <a:t>of degree </a:t>
            </a:r>
            <a:r>
              <a:rPr lang="en-IN" sz="2800" dirty="0"/>
              <a:t>k with constant </a:t>
            </a:r>
            <a:r>
              <a:rPr lang="en-IN" sz="2800" dirty="0" smtClean="0"/>
              <a:t>coefficients</a:t>
            </a:r>
            <a:r>
              <a:rPr lang="en-IN" sz="2800" dirty="0"/>
              <a:t>? If yes, determine </a:t>
            </a:r>
            <a:r>
              <a:rPr lang="en-IN" sz="2800" dirty="0" smtClean="0"/>
              <a:t>k.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02" y="2394257"/>
            <a:ext cx="3833314" cy="34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Solving Linear Homogeneous Recurrence Relations </a:t>
            </a:r>
            <a:r>
              <a:rPr lang="en-IN" sz="3600" b="1" dirty="0" smtClean="0"/>
              <a:t>with constant coefficients</a:t>
            </a:r>
            <a:br>
              <a:rPr lang="en-IN" sz="3600" b="1" dirty="0" smtClean="0"/>
            </a:b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Iterative </a:t>
            </a:r>
            <a:r>
              <a:rPr lang="en-IN" dirty="0" smtClean="0"/>
              <a:t>Method ( applicable for Nonhomogeneous case as well )</a:t>
            </a:r>
            <a:endParaRPr lang="en-IN" dirty="0" smtClean="0"/>
          </a:p>
          <a:p>
            <a:r>
              <a:rPr lang="en-IN" dirty="0" smtClean="0"/>
              <a:t>Characteristic Root Method</a:t>
            </a:r>
          </a:p>
          <a:p>
            <a:r>
              <a:rPr lang="en-IN" dirty="0" smtClean="0"/>
              <a:t>Generating Function  </a:t>
            </a:r>
            <a:r>
              <a:rPr lang="en-IN" dirty="0"/>
              <a:t>M</a:t>
            </a:r>
            <a:r>
              <a:rPr lang="en-IN" dirty="0" smtClean="0"/>
              <a:t>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526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Iterative Method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55573"/>
            <a:ext cx="9712540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7" y="4150910"/>
            <a:ext cx="8086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Iterative Method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9" y="1468840"/>
            <a:ext cx="6086120" cy="51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9" y="467081"/>
            <a:ext cx="9208116" cy="47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0" y="728805"/>
            <a:ext cx="9402881" cy="923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82" y="2426316"/>
            <a:ext cx="63531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5300"/>
            <a:ext cx="77628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1" y="407513"/>
            <a:ext cx="8817592" cy="1457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1" y="2366962"/>
            <a:ext cx="7934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0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 root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91444"/>
            <a:ext cx="10018324" cy="38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36" y="622394"/>
            <a:ext cx="9200368" cy="1662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2" y="2666858"/>
            <a:ext cx="33242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2" y="402466"/>
            <a:ext cx="10073738" cy="60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8" y="334298"/>
            <a:ext cx="9019748" cy="1248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88" y="2430438"/>
            <a:ext cx="8200883" cy="43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2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84" y="510582"/>
            <a:ext cx="9776953" cy="4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2" y="952429"/>
            <a:ext cx="9484909" cy="2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4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3" y="95534"/>
            <a:ext cx="8667891" cy="65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Solution of Linear non homogeneous </a:t>
            </a:r>
            <a:r>
              <a:rPr lang="en-IN" sz="3600" dirty="0" smtClean="0"/>
              <a:t>recurrence relation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72269"/>
            <a:ext cx="9603358" cy="36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Particular Solution: Different Cases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41" y="1853248"/>
            <a:ext cx="8993947" cy="38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14" y="954845"/>
            <a:ext cx="8379086" cy="24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14" y="3671958"/>
            <a:ext cx="8379086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56" y="1551082"/>
            <a:ext cx="8813398" cy="16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66" y="462815"/>
            <a:ext cx="10831950" cy="1188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66" y="2038421"/>
            <a:ext cx="10831950" cy="46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319"/>
            <a:ext cx="11234363" cy="473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RECURRENCE RELATION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60" y="1445498"/>
            <a:ext cx="11229585" cy="148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59" y="3310008"/>
            <a:ext cx="11229585" cy="20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72" y="426349"/>
            <a:ext cx="7699540" cy="51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Generating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34884"/>
            <a:ext cx="8880026" cy="42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closed 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7105817" cy="379502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04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2" y="168321"/>
            <a:ext cx="6924959" cy="1406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2" y="1864483"/>
            <a:ext cx="7078568" cy="48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00" y="470492"/>
            <a:ext cx="8069967" cy="41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2" y="245659"/>
            <a:ext cx="6284484" cy="4995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64" y="5403660"/>
            <a:ext cx="5021523" cy="11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92" y="2472587"/>
            <a:ext cx="9404723" cy="1400530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846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3" y="570575"/>
            <a:ext cx="8989751" cy="2533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02" y="3803886"/>
            <a:ext cx="8989751" cy="19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Formation of Recurrence Relations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8" y="1853248"/>
            <a:ext cx="9248206" cy="1267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8" y="3530171"/>
            <a:ext cx="9248206" cy="19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07" y="1457796"/>
            <a:ext cx="9248206" cy="1267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07" y="3496434"/>
            <a:ext cx="9248206" cy="8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Recurrences with Constant Coefficients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b="1" dirty="0"/>
              <a:t>Linear Homogeneous Recurrence Relations with Constant Coefficients 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Linear Nonhomogeneous Recurrence Relations with Constant Coefficients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82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5" y="527429"/>
            <a:ext cx="9953625" cy="179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2711000"/>
            <a:ext cx="9953625" cy="220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5" y="5304146"/>
            <a:ext cx="9953625" cy="8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8" y="1925542"/>
            <a:ext cx="9600277" cy="21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260</TotalTime>
  <Words>103</Words>
  <Application>Microsoft Office PowerPoint</Application>
  <PresentationFormat>Widescreen</PresentationFormat>
  <Paragraphs>24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3</vt:lpstr>
      <vt:lpstr>Ion</vt:lpstr>
      <vt:lpstr>RECURRENCE RELATION</vt:lpstr>
      <vt:lpstr>PowerPoint Presentation</vt:lpstr>
      <vt:lpstr>RECURRENCE RELATION</vt:lpstr>
      <vt:lpstr>PowerPoint Presentation</vt:lpstr>
      <vt:lpstr>Formation of Recurrence Relations</vt:lpstr>
      <vt:lpstr>PowerPoint Presentation</vt:lpstr>
      <vt:lpstr>Types of Recurrences with Constant Coefficients </vt:lpstr>
      <vt:lpstr>PowerPoint Presentation</vt:lpstr>
      <vt:lpstr>PowerPoint Presentation</vt:lpstr>
      <vt:lpstr>Which of the following are linear homogeneous recurrence relations of degree k with constant coefficients? If yes, determine k.</vt:lpstr>
      <vt:lpstr>Solving Linear Homogeneous Recurrence Relations with constant coefficients </vt:lpstr>
      <vt:lpstr>Iterative Method</vt:lpstr>
      <vt:lpstr>Iterative Method</vt:lpstr>
      <vt:lpstr>PowerPoint Presentation</vt:lpstr>
      <vt:lpstr>PowerPoint Presentation</vt:lpstr>
      <vt:lpstr>PowerPoint Presentation</vt:lpstr>
      <vt:lpstr>PowerPoint Presentation</vt:lpstr>
      <vt:lpstr>Characteristic root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of Linear non homogeneous recurrence relation</vt:lpstr>
      <vt:lpstr>Particular Solution: Different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function</vt:lpstr>
      <vt:lpstr>Important closed form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RECURRENCE RELATION</dc:title>
  <dc:creator>Microsoft account</dc:creator>
  <cp:lastModifiedBy>Microsoft account</cp:lastModifiedBy>
  <cp:revision>19</cp:revision>
  <dcterms:created xsi:type="dcterms:W3CDTF">2022-02-28T15:50:34Z</dcterms:created>
  <dcterms:modified xsi:type="dcterms:W3CDTF">2022-03-04T03:59:35Z</dcterms:modified>
</cp:coreProperties>
</file>